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nl-NL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0" d="100"/>
          <a:sy n="120" d="100"/>
        </p:scale>
        <p:origin x="-96" y="-17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viewProps" Target="viewProps.xml"/><Relationship Id="rId8" Type="http://schemas.openxmlformats.org/officeDocument/2006/relationships/slide" Target="slides/slide7.xml"/><Relationship Id="rId18" Type="http://schemas.openxmlformats.org/officeDocument/2006/relationships/customXml" Target="../customXml/item3.xml"/><Relationship Id="rId3" Type="http://schemas.openxmlformats.org/officeDocument/2006/relationships/slide" Target="slides/slide2.xml"/><Relationship Id="rId12" Type="http://schemas.openxmlformats.org/officeDocument/2006/relationships/presProps" Target="presProps.xml"/><Relationship Id="rId7" Type="http://schemas.openxmlformats.org/officeDocument/2006/relationships/slide" Target="slides/slide6.xml"/><Relationship Id="rId17" Type="http://schemas.openxmlformats.org/officeDocument/2006/relationships/customXml" Target="../customXml/item2.xml"/><Relationship Id="rId2" Type="http://schemas.openxmlformats.org/officeDocument/2006/relationships/slide" Target="slides/slide1.xml"/><Relationship Id="rId16" Type="http://schemas.openxmlformats.org/officeDocument/2006/relationships/customXml" Target="../customXml/item1.xml"/><Relationship Id="rId11" Type="http://schemas.openxmlformats.org/officeDocument/2006/relationships/printerSettings" Target="printerSettings/printerSettings1.bin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Titelstijl van model bewerken</a:t>
            </a:r>
            <a:endParaRPr lang="nl-NL"/>
          </a:p>
        </p:txBody>
      </p:sp>
      <p:sp>
        <p:nvSpPr>
          <p:cNvPr id="3" name="Sub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titelstijl van het model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37C98-8B06-EA45-B965-E1B872552E4C}" type="datetimeFigureOut">
              <a:rPr lang="nl-NL" smtClean="0"/>
              <a:t>05-02-15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694E7-8139-7348-AE98-991AEC9ED22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308697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Titelstijl van model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37C98-8B06-EA45-B965-E1B872552E4C}" type="datetimeFigureOut">
              <a:rPr lang="nl-NL" smtClean="0"/>
              <a:t>05-02-15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694E7-8139-7348-AE98-991AEC9ED22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218105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Titelstijl van model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37C98-8B06-EA45-B965-E1B872552E4C}" type="datetimeFigureOut">
              <a:rPr lang="nl-NL" smtClean="0"/>
              <a:t>05-02-15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694E7-8139-7348-AE98-991AEC9ED22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558934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Titelstijl van model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37C98-8B06-EA45-B965-E1B872552E4C}" type="datetimeFigureOut">
              <a:rPr lang="nl-NL" smtClean="0"/>
              <a:t>05-02-15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694E7-8139-7348-AE98-991AEC9ED22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8880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Titelstijl van model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37C98-8B06-EA45-B965-E1B872552E4C}" type="datetimeFigureOut">
              <a:rPr lang="nl-NL" smtClean="0"/>
              <a:t>05-02-15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694E7-8139-7348-AE98-991AEC9ED22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001173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ee objec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Titelstijl van model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37C98-8B06-EA45-B965-E1B872552E4C}" type="datetimeFigureOut">
              <a:rPr lang="nl-NL" smtClean="0"/>
              <a:t>05-02-15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694E7-8139-7348-AE98-991AEC9ED22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844916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Titelstijl van model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37C98-8B06-EA45-B965-E1B872552E4C}" type="datetimeFigureOut">
              <a:rPr lang="nl-NL" smtClean="0"/>
              <a:t>05-02-15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694E7-8139-7348-AE98-991AEC9ED22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518461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Titelstijl van model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37C98-8B06-EA45-B965-E1B872552E4C}" type="datetimeFigureOut">
              <a:rPr lang="nl-NL" smtClean="0"/>
              <a:t>05-02-15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694E7-8139-7348-AE98-991AEC9ED22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959862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37C98-8B06-EA45-B965-E1B872552E4C}" type="datetimeFigureOut">
              <a:rPr lang="nl-NL" smtClean="0"/>
              <a:t>05-02-15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694E7-8139-7348-AE98-991AEC9ED22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439455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Titelstijl van model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37C98-8B06-EA45-B965-E1B872552E4C}" type="datetimeFigureOut">
              <a:rPr lang="nl-NL" smtClean="0"/>
              <a:t>05-02-15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694E7-8139-7348-AE98-991AEC9ED22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808863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Titelstijl van model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37C98-8B06-EA45-B965-E1B872552E4C}" type="datetimeFigureOut">
              <a:rPr lang="nl-NL" smtClean="0"/>
              <a:t>05-02-15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694E7-8139-7348-AE98-991AEC9ED22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653597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Titelstijl van model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537C98-8B06-EA45-B965-E1B872552E4C}" type="datetimeFigureOut">
              <a:rPr lang="nl-NL" smtClean="0"/>
              <a:t>05-02-15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4694E7-8139-7348-AE98-991AEC9ED22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426362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floravannederland.nl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olster.nl" TargetMode="External"/><Relationship Id="rId4" Type="http://schemas.openxmlformats.org/officeDocument/2006/relationships/hyperlink" Target="http://www.tenhaveseeds.nl" TargetMode="External"/><Relationship Id="rId5" Type="http://schemas.openxmlformats.org/officeDocument/2006/relationships/hyperlink" Target="http://www.medigran.nl" TargetMode="External"/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cruydthoeck.nl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bijenhelpdesk.n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 smtClean="0"/>
              <a:t>Wat ga ik zaaien</a:t>
            </a:r>
            <a:endParaRPr lang="nl-NL" dirty="0"/>
          </a:p>
        </p:txBody>
      </p:sp>
      <p:sp>
        <p:nvSpPr>
          <p:cNvPr id="3" name="Sub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dirty="0"/>
              <a:t>w</a:t>
            </a:r>
            <a:r>
              <a:rPr lang="nl-NL" dirty="0" smtClean="0"/>
              <a:t>aar ga ik zaaien en waarom ga ik zaaien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9544768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De plek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Grondsoort</a:t>
            </a:r>
          </a:p>
          <a:p>
            <a:r>
              <a:rPr lang="nl-NL" dirty="0" smtClean="0"/>
              <a:t>Voedselrijkdom </a:t>
            </a:r>
          </a:p>
          <a:p>
            <a:r>
              <a:rPr lang="nl-NL" dirty="0" smtClean="0"/>
              <a:t>Licht  </a:t>
            </a:r>
          </a:p>
          <a:p>
            <a:r>
              <a:rPr lang="nl-NL" dirty="0" smtClean="0"/>
              <a:t>Vochthuishouding</a:t>
            </a:r>
          </a:p>
          <a:p>
            <a:r>
              <a:rPr lang="nl-NL" dirty="0" smtClean="0"/>
              <a:t>Welke planten groeien er nu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36560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Wat wil ik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/>
              <a:t>E</a:t>
            </a:r>
            <a:r>
              <a:rPr lang="nl-NL" dirty="0" smtClean="0"/>
              <a:t>en bloemenmengsel</a:t>
            </a:r>
          </a:p>
          <a:p>
            <a:pPr marL="0" indent="0">
              <a:buNone/>
            </a:pPr>
            <a:r>
              <a:rPr lang="nl-NL" dirty="0" smtClean="0"/>
              <a:t>Hoe ziet dat er eigenlijk uit</a:t>
            </a:r>
          </a:p>
          <a:p>
            <a:pPr marL="0" indent="0">
              <a:buNone/>
            </a:pPr>
            <a:r>
              <a:rPr lang="nl-NL" dirty="0" smtClean="0"/>
              <a:t>Wanneer is er bloei</a:t>
            </a:r>
          </a:p>
          <a:p>
            <a:pPr marL="0" indent="0">
              <a:buNone/>
            </a:pPr>
            <a:r>
              <a:rPr lang="nl-NL" dirty="0" smtClean="0"/>
              <a:t>Wat voor soort beheer hoort daarbij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2557397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 smtClean="0"/>
              <a:t>Komen wens en werkelijkheid bij elkaar uit.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Alles is te maken maar tegen welke kosten.</a:t>
            </a:r>
          </a:p>
          <a:p>
            <a:r>
              <a:rPr lang="nl-NL" dirty="0" smtClean="0"/>
              <a:t>Wat doen we gaan we de strijd aan.</a:t>
            </a:r>
          </a:p>
          <a:p>
            <a:r>
              <a:rPr lang="nl-NL" dirty="0" smtClean="0"/>
              <a:t>Of spelen we in op de mogelijkheden van de plek.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1741065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De plant als indicator.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Zoek de plant op </a:t>
            </a:r>
          </a:p>
          <a:p>
            <a:r>
              <a:rPr lang="nl-NL" dirty="0" smtClean="0"/>
              <a:t>Bijvoorbeeld  schapenzuring</a:t>
            </a:r>
          </a:p>
          <a:p>
            <a:r>
              <a:rPr lang="nl-NL" dirty="0" smtClean="0"/>
              <a:t>Kijk op internet  en lees wat er over de plant staat bij de flora van </a:t>
            </a:r>
            <a:r>
              <a:rPr lang="nl-NL" dirty="0" err="1" smtClean="0"/>
              <a:t>nederland</a:t>
            </a:r>
            <a:r>
              <a:rPr lang="nl-NL" dirty="0" smtClean="0"/>
              <a:t>.</a:t>
            </a:r>
          </a:p>
          <a:p>
            <a:endParaRPr lang="nl-NL" dirty="0" smtClean="0"/>
          </a:p>
          <a:p>
            <a:pPr marL="0" indent="0">
              <a:buNone/>
            </a:pPr>
            <a:r>
              <a:rPr lang="nl-NL" dirty="0" smtClean="0">
                <a:hlinkClick r:id="rId2"/>
              </a:rPr>
              <a:t>www.floravannederland.nl</a:t>
            </a:r>
            <a:endParaRPr lang="nl-NL" dirty="0" smtClean="0"/>
          </a:p>
          <a:p>
            <a:pPr marL="0" indent="0">
              <a:buNone/>
            </a:pPr>
            <a:endParaRPr lang="nl-NL" dirty="0" smtClean="0"/>
          </a:p>
          <a:p>
            <a:endParaRPr lang="nl-NL" dirty="0" smtClean="0"/>
          </a:p>
          <a:p>
            <a:pPr marL="0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51381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Welk mengsel ga ik kiezen 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Waar ga ik zoeken bij welke firma</a:t>
            </a:r>
          </a:p>
          <a:p>
            <a:r>
              <a:rPr lang="nl-NL" dirty="0" smtClean="0"/>
              <a:t>Waar let ik op</a:t>
            </a:r>
          </a:p>
          <a:p>
            <a:r>
              <a:rPr lang="nl-NL" dirty="0" smtClean="0"/>
              <a:t> prijs</a:t>
            </a:r>
          </a:p>
          <a:p>
            <a:r>
              <a:rPr lang="nl-NL" dirty="0" smtClean="0"/>
              <a:t> inheems</a:t>
            </a:r>
          </a:p>
          <a:p>
            <a:r>
              <a:rPr lang="nl-NL" dirty="0" smtClean="0"/>
              <a:t>graszaad</a:t>
            </a:r>
          </a:p>
          <a:p>
            <a:pPr marL="0" indent="0">
              <a:buNone/>
            </a:pPr>
            <a:r>
              <a:rPr lang="nl-NL" dirty="0"/>
              <a:t> </a:t>
            </a:r>
            <a:r>
              <a:rPr lang="nl-NL" dirty="0" smtClean="0"/>
              <a:t>   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4205319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dirty="0" err="1" smtClean="0"/>
              <a:t>Zaadfrima’s</a:t>
            </a:r>
            <a:r>
              <a:rPr lang="nl-NL" dirty="0" smtClean="0"/>
              <a:t> enkele voorbeelden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dirty="0" smtClean="0">
                <a:hlinkClick r:id="rId2"/>
              </a:rPr>
              <a:t>www.cruydthoeck.nl</a:t>
            </a:r>
            <a:endParaRPr lang="nl-NL" dirty="0" smtClean="0"/>
          </a:p>
          <a:p>
            <a:endParaRPr lang="nl-NL" dirty="0"/>
          </a:p>
          <a:p>
            <a:r>
              <a:rPr lang="nl-NL" dirty="0" smtClean="0">
                <a:hlinkClick r:id="rId3"/>
              </a:rPr>
              <a:t>www.bolster.nl</a:t>
            </a:r>
            <a:endParaRPr lang="nl-NL" dirty="0" smtClean="0"/>
          </a:p>
          <a:p>
            <a:pPr marL="0" indent="0">
              <a:buNone/>
            </a:pPr>
            <a:endParaRPr lang="nl-NL" dirty="0" smtClean="0">
              <a:hlinkClick r:id="rId4"/>
            </a:endParaRPr>
          </a:p>
          <a:p>
            <a:r>
              <a:rPr lang="nl-NL" dirty="0" smtClean="0">
                <a:hlinkClick r:id="rId5"/>
              </a:rPr>
              <a:t>www.medigran.nl</a:t>
            </a:r>
            <a:endParaRPr lang="nl-NL" dirty="0" smtClean="0"/>
          </a:p>
          <a:p>
            <a:endParaRPr lang="nl-NL" dirty="0"/>
          </a:p>
          <a:p>
            <a:r>
              <a:rPr lang="nl-NL" dirty="0" smtClean="0">
                <a:hlinkClick r:id="rId4"/>
              </a:rPr>
              <a:t>www.tenhaveseeds.nl</a:t>
            </a:r>
            <a:endParaRPr lang="nl-NL" dirty="0" smtClean="0"/>
          </a:p>
          <a:p>
            <a:endParaRPr lang="nl-NL" dirty="0" smtClean="0"/>
          </a:p>
          <a:p>
            <a:endParaRPr lang="nl-NL" dirty="0" smtClean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5926072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Beheer 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Inzaaien en dan</a:t>
            </a:r>
          </a:p>
          <a:p>
            <a:r>
              <a:rPr lang="nl-NL" dirty="0" smtClean="0"/>
              <a:t>Maaitijdstip, hoe bepaal ik dat</a:t>
            </a:r>
          </a:p>
          <a:p>
            <a:r>
              <a:rPr lang="nl-NL" dirty="0" smtClean="0"/>
              <a:t>Maaisel klepelen afvoeren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5940885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Verder nuttige informatie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2</a:t>
            </a:r>
            <a:r>
              <a:rPr lang="nl-NL" baseline="30000" dirty="0" smtClean="0"/>
              <a:t>e</a:t>
            </a:r>
            <a:r>
              <a:rPr lang="nl-NL" dirty="0" smtClean="0"/>
              <a:t> hands boeken van </a:t>
            </a:r>
            <a:r>
              <a:rPr lang="nl-NL" dirty="0" err="1" smtClean="0"/>
              <a:t>arie</a:t>
            </a:r>
            <a:r>
              <a:rPr lang="nl-NL" dirty="0" smtClean="0"/>
              <a:t> koster</a:t>
            </a:r>
          </a:p>
          <a:p>
            <a:r>
              <a:rPr lang="nl-NL" dirty="0" smtClean="0"/>
              <a:t>Website </a:t>
            </a:r>
            <a:r>
              <a:rPr lang="nl-NL" dirty="0" err="1" smtClean="0"/>
              <a:t>arie</a:t>
            </a:r>
            <a:r>
              <a:rPr lang="nl-NL" dirty="0" smtClean="0"/>
              <a:t> koster</a:t>
            </a:r>
          </a:p>
          <a:p>
            <a:r>
              <a:rPr lang="nl-NL" dirty="0" smtClean="0">
                <a:hlinkClick r:id="rId2"/>
              </a:rPr>
              <a:t>www.bijenhelpdesk.nl</a:t>
            </a:r>
            <a:endParaRPr lang="nl-NL" dirty="0" smtClean="0"/>
          </a:p>
          <a:p>
            <a:endParaRPr lang="nl-NL" dirty="0"/>
          </a:p>
          <a:p>
            <a:r>
              <a:rPr lang="nl-NL" dirty="0" smtClean="0"/>
              <a:t>Naar meer natuur  Ger </a:t>
            </a:r>
            <a:r>
              <a:rPr lang="nl-NL" dirty="0" err="1" smtClean="0"/>
              <a:t>Londo</a:t>
            </a:r>
            <a:r>
              <a:rPr lang="nl-NL" dirty="0" smtClean="0"/>
              <a:t>  KNNV ramsj</a:t>
            </a:r>
          </a:p>
          <a:p>
            <a:endParaRPr lang="nl-NL" dirty="0" smtClean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3809473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h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D796D14A1D5944EBFF95EECFD7ED31F" ma:contentTypeVersion="0" ma:contentTypeDescription="Een nieuw document maken." ma:contentTypeScope="" ma:versionID="def9c0cee85eab05e00eab6448935eea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d519baa4e29139ff335306ec453e2c04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AFE6A028-5814-4B77-87BF-93C993107751}"/>
</file>

<file path=customXml/itemProps2.xml><?xml version="1.0" encoding="utf-8"?>
<ds:datastoreItem xmlns:ds="http://schemas.openxmlformats.org/officeDocument/2006/customXml" ds:itemID="{F214DBD7-00E2-4617-811B-AC860C3D02EA}"/>
</file>

<file path=customXml/itemProps3.xml><?xml version="1.0" encoding="utf-8"?>
<ds:datastoreItem xmlns:ds="http://schemas.openxmlformats.org/officeDocument/2006/customXml" ds:itemID="{C144A452-EE02-437F-ADAD-F7EDCE496106}"/>
</file>

<file path=docProps/app.xml><?xml version="1.0" encoding="utf-8"?>
<Properties xmlns="http://schemas.openxmlformats.org/officeDocument/2006/extended-properties" xmlns:vt="http://schemas.openxmlformats.org/officeDocument/2006/docPropsVTypes">
  <TotalTime>132</TotalTime>
  <Words>173</Words>
  <Application>Microsoft Macintosh PowerPoint</Application>
  <PresentationFormat>Diavoorstelling (4:3)</PresentationFormat>
  <Paragraphs>50</Paragraphs>
  <Slides>9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9</vt:i4>
      </vt:variant>
    </vt:vector>
  </HeadingPairs>
  <TitlesOfParts>
    <vt:vector size="10" baseType="lpstr">
      <vt:lpstr>Office-thema</vt:lpstr>
      <vt:lpstr>Wat ga ik zaaien</vt:lpstr>
      <vt:lpstr>De plek</vt:lpstr>
      <vt:lpstr>Wat wil ik</vt:lpstr>
      <vt:lpstr>Komen wens en werkelijkheid bij elkaar uit.</vt:lpstr>
      <vt:lpstr>De plant als indicator.</vt:lpstr>
      <vt:lpstr>Welk mengsel ga ik kiezen </vt:lpstr>
      <vt:lpstr>Zaadfrima’s enkele voorbeelden</vt:lpstr>
      <vt:lpstr>Beheer </vt:lpstr>
      <vt:lpstr>Verder nuttige informatie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Wat ga ik zaaien</dc:title>
  <dc:creator>   heilien tonckens</dc:creator>
  <cp:lastModifiedBy>   heilien tonckens</cp:lastModifiedBy>
  <cp:revision>11</cp:revision>
  <dcterms:created xsi:type="dcterms:W3CDTF">2015-02-04T11:06:15Z</dcterms:created>
  <dcterms:modified xsi:type="dcterms:W3CDTF">2015-02-05T11:24:45Z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MyDocuments">
    <vt:bool>true</vt:bool>
  </property>
  <property fmtid="{D5CDD505-2E9C-101B-9397-08002B2CF9AE}" pid="3" name="ContentTypeId">
    <vt:lpwstr>0x010100AD796D14A1D5944EBFF95EECFD7ED31F</vt:lpwstr>
  </property>
</Properties>
</file>